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0" r:id="rId3"/>
    <p:sldId id="257" r:id="rId4"/>
    <p:sldId id="271" r:id="rId5"/>
    <p:sldId id="272" r:id="rId6"/>
    <p:sldId id="273"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 id="290" r:id="rId36"/>
    <p:sldId id="291" r:id="rId37"/>
    <p:sldId id="294" r:id="rId38"/>
    <p:sldId id="292" r:id="rId39"/>
    <p:sldId id="293" r:id="rId40"/>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7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286"/>
            <p14:sldId id="285"/>
            <p14:sldId id="287"/>
            <p14:sldId id="288"/>
            <p14:sldId id="289"/>
            <p14:sldId id="290"/>
            <p14:sldId id="291"/>
            <p14:sldId id="294"/>
            <p14:sldId id="292"/>
            <p14:sldId id="29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84" y="1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186309"/>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p>
        </p:txBody>
      </p:sp>
    </p:spTree>
    <p:extLst>
      <p:ext uri="{BB962C8B-B14F-4D97-AF65-F5344CB8AC3E}">
        <p14:creationId xmlns:p14="http://schemas.microsoft.com/office/powerpoint/2010/main" val="94655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TotalTime>
  <Words>1847</Words>
  <Application>Microsoft Office PowerPoint</Application>
  <PresentationFormat>Custom</PresentationFormat>
  <Paragraphs>273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Git</vt:lpstr>
      <vt:lpstr>Git Commands</vt:lpstr>
      <vt:lpstr>Git Branch and Merging</vt:lpstr>
      <vt:lpstr>Git Remote</vt:lpstr>
      <vt:lpstr>Git Undo &amp; Fix Mistakes</vt:lpstr>
      <vt:lpstr>Git Advance</vt:lpstr>
      <vt:lpstr>GitLab</vt:lpstr>
      <vt:lpstr>GitLab Architecture</vt:lpstr>
      <vt:lpstr>CI/CD</vt:lpstr>
      <vt:lpstr>CI/CD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admin</cp:lastModifiedBy>
  <cp:revision>16</cp:revision>
  <dcterms:created xsi:type="dcterms:W3CDTF">2025-01-27T00:28:04Z</dcterms:created>
  <dcterms:modified xsi:type="dcterms:W3CDTF">2025-03-03T13:13:30Z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